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62" r:id="rId3"/>
    <p:sldId id="263" r:id="rId4"/>
    <p:sldId id="264" r:id="rId5"/>
    <p:sldId id="265" r:id="rId6"/>
    <p:sldId id="266" r:id="rId7"/>
    <p:sldId id="267" r:id="rId8"/>
  </p:sldIdLst>
  <p:sldSz cx="6858000" cy="990282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340A"/>
    <a:srgbClr val="EF8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2436" y="426"/>
      </p:cViewPr>
      <p:guideLst>
        <p:guide orient="horz" pos="3119"/>
        <p:guide pos="21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65270" y="2962275"/>
            <a:ext cx="2792730" cy="257937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826" b="17230"/>
          <a:stretch>
            <a:fillRect/>
          </a:stretch>
        </p:blipFill>
        <p:spPr>
          <a:xfrm>
            <a:off x="41910" y="1228725"/>
            <a:ext cx="6816090" cy="23590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634365"/>
            <a:ext cx="6858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焊装调整线装具</a:t>
            </a:r>
          </a:p>
        </p:txBody>
      </p:sp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5904230"/>
            <a:ext cx="685800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0250" y="6292850"/>
            <a:ext cx="6787750" cy="3458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焊装调整线是汽车白车身焊接完成后、进入涂装车间前的最终精修与装配工位，承担四门两盖装配、间隙面差校准、缺陷修复等核心任务，是保障车身外观精度与装配质量的关键工序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其中装具是焊装调整线实现精准装配、稳定生产、质量可控的核心基础工装，直接决定车身精度、作业效率与生产安全，是调整线不可或缺的关键保障。主要体现在以下几点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一、保证车身装配精度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二、提升生产效率与节拍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三、保障产品质量一致性</a:t>
            </a:r>
          </a:p>
          <a:p>
            <a:pPr>
              <a:lnSpc>
                <a:spcPct val="150000"/>
              </a:lnSpc>
            </a:pPr>
            <a:r>
              <a:rPr lang="zh-CN" altLang="en-US" sz="1200" dirty="0"/>
              <a:t>四、降低劳动强度，提升作业安全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五、支撑柔性化与标准化生产</a:t>
            </a:r>
            <a:endParaRPr lang="en-US" altLang="zh-CN" sz="1200" dirty="0"/>
          </a:p>
          <a:p>
            <a:pPr>
              <a:lnSpc>
                <a:spcPct val="150000"/>
              </a:lnSpc>
            </a:pPr>
            <a:r>
              <a:rPr lang="zh-CN" altLang="en-US" sz="1200" dirty="0"/>
              <a:t>六、降低综合生产成本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663825"/>
            <a:ext cx="3472180" cy="34563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125"/>
          <a:stretch>
            <a:fillRect/>
          </a:stretch>
        </p:blipFill>
        <p:spPr>
          <a:xfrm>
            <a:off x="0" y="605155"/>
            <a:ext cx="6669405" cy="5578475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59" name="文本框 58"/>
          <p:cNvSpPr txBox="1"/>
          <p:nvPr/>
        </p:nvSpPr>
        <p:spPr>
          <a:xfrm>
            <a:off x="156520" y="2422525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轨道基础</a:t>
            </a:r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984059" y="1735138"/>
            <a:ext cx="346710" cy="7581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594995" y="3376096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提升主机</a:t>
            </a: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1422534" y="2943345"/>
            <a:ext cx="657616" cy="503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56498" y="4699810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定位装具</a:t>
            </a:r>
          </a:p>
        </p:txBody>
      </p:sp>
      <p:cxnSp>
        <p:nvCxnSpPr>
          <p:cNvPr id="64" name="直接连接符 63"/>
          <p:cNvCxnSpPr/>
          <p:nvPr/>
        </p:nvCxnSpPr>
        <p:spPr>
          <a:xfrm flipH="1" flipV="1">
            <a:off x="984459" y="4886960"/>
            <a:ext cx="956310" cy="488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前盖铰链和翼子板支架装具是汽车焊装调整线中，用于翼子板支架和前盖铰链定位、安装、紧固的专用装具，是保证翼子板和前盖装配精度、及整车外观品质的核心工装之一，其状态与使用规范性直接影响车身装配质量与生产效率。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 dirty="0"/>
              <a:t>安装步骤</a:t>
            </a:r>
          </a:p>
        </p:txBody>
      </p:sp>
      <p:sp>
        <p:nvSpPr>
          <p:cNvPr id="68" name="文本框 67"/>
          <p:cNvSpPr txBox="1"/>
          <p:nvPr/>
        </p:nvSpPr>
        <p:spPr>
          <a:xfrm>
            <a:off x="189033" y="6548019"/>
            <a:ext cx="312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1</a:t>
            </a:r>
            <a:r>
              <a:rPr lang="zh-CN" altLang="en-US" sz="1200" dirty="0">
                <a:latin typeface="+mn-ea"/>
                <a:sym typeface="+mn-ea"/>
              </a:rPr>
              <a:t>：人工取支架和铰链放到装具定位并夹紧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26670" y="9005570"/>
            <a:ext cx="681990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①装具可根据定位需求设计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主机部分可以选配硬臂形式和软锁形式，详情可咨询我们的工程师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189034" y="686800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2</a:t>
            </a:r>
            <a:r>
              <a:rPr lang="zh-CN" altLang="en-US" sz="1200" dirty="0">
                <a:latin typeface="+mn-ea"/>
                <a:sym typeface="+mn-ea"/>
              </a:rPr>
              <a:t>：操作装具到车身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89034" y="716269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3</a:t>
            </a:r>
            <a:r>
              <a:rPr lang="zh-CN" altLang="en-US" sz="1200" dirty="0">
                <a:latin typeface="+mn-ea"/>
                <a:sym typeface="+mn-ea"/>
              </a:rPr>
              <a:t>：装具和车身定位并夹紧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89034" y="7456101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4</a:t>
            </a:r>
            <a:r>
              <a:rPr lang="zh-CN" altLang="en-US" sz="1200" dirty="0">
                <a:latin typeface="+mn-ea"/>
                <a:sym typeface="+mn-ea"/>
              </a:rPr>
              <a:t>：取枪和螺栓紧固铰链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189034" y="7739146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5</a:t>
            </a:r>
            <a:r>
              <a:rPr lang="zh-CN" altLang="en-US" sz="1200" dirty="0">
                <a:latin typeface="+mn-ea"/>
                <a:sym typeface="+mn-ea"/>
              </a:rPr>
              <a:t>：按动按钮装具夹头打开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89034" y="8016145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6</a:t>
            </a:r>
            <a:r>
              <a:rPr lang="zh-CN" altLang="en-US" sz="1200" dirty="0">
                <a:latin typeface="+mn-ea"/>
                <a:sym typeface="+mn-ea"/>
              </a:rPr>
              <a:t>：撤出装具到安全位置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前盖铰链和翼子板支架装具</a:t>
            </a:r>
            <a:endParaRPr lang="zh-CN" altLang="en-US" sz="1600" b="1">
              <a:solidFill>
                <a:srgbClr val="D9340A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3855" y="2607310"/>
            <a:ext cx="3950335" cy="31121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92500" y="2618105"/>
            <a:ext cx="3363595" cy="3390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605" y="840105"/>
            <a:ext cx="6858000" cy="4167505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四门铰链装具是汽车焊装调整线中，用于车门铰链定位、安装、紧固的专用工装，是保证车门装配精度、开闭性能及整车外观品质的核心工装之一，其状态与使用规范性直接影响车身装配质量与生产效率。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 dirty="0"/>
              <a:t>安装步骤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89033" y="6548019"/>
            <a:ext cx="312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1</a:t>
            </a:r>
            <a:r>
              <a:rPr lang="zh-CN" altLang="en-US" sz="1200" dirty="0">
                <a:latin typeface="+mn-ea"/>
                <a:sym typeface="+mn-ea"/>
              </a:rPr>
              <a:t>：人工取四门铰链放到装具定位并夹紧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6670" y="9005570"/>
            <a:ext cx="681990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①装具可根据定位需求设计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主机部分可以选配硬臂形式和软锁形式，详情可咨询我们的工程师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205858" y="2617886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轨道基础</a:t>
            </a:r>
          </a:p>
        </p:txBody>
      </p:sp>
      <p:cxnSp>
        <p:nvCxnSpPr>
          <p:cNvPr id="60" name="直接连接符 59"/>
          <p:cNvCxnSpPr/>
          <p:nvPr/>
        </p:nvCxnSpPr>
        <p:spPr>
          <a:xfrm flipV="1">
            <a:off x="1054857" y="1501457"/>
            <a:ext cx="646430" cy="11728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1" name="文本框 60"/>
          <p:cNvSpPr txBox="1"/>
          <p:nvPr/>
        </p:nvSpPr>
        <p:spPr>
          <a:xfrm>
            <a:off x="1214563" y="2987137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提升主机</a:t>
            </a:r>
          </a:p>
        </p:txBody>
      </p:sp>
      <p:cxnSp>
        <p:nvCxnSpPr>
          <p:cNvPr id="62" name="直接连接符 61"/>
          <p:cNvCxnSpPr/>
          <p:nvPr/>
        </p:nvCxnSpPr>
        <p:spPr>
          <a:xfrm flipV="1">
            <a:off x="2069025" y="2674104"/>
            <a:ext cx="657616" cy="5035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1701010" y="5052695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定位装具</a:t>
            </a:r>
          </a:p>
        </p:txBody>
      </p:sp>
      <p:cxnSp>
        <p:nvCxnSpPr>
          <p:cNvPr id="64" name="直接连接符 63"/>
          <p:cNvCxnSpPr/>
          <p:nvPr/>
        </p:nvCxnSpPr>
        <p:spPr>
          <a:xfrm flipV="1">
            <a:off x="2610789" y="4254936"/>
            <a:ext cx="398145" cy="9290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189034" y="686800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2</a:t>
            </a:r>
            <a:r>
              <a:rPr lang="zh-CN" altLang="en-US" sz="1200" dirty="0">
                <a:latin typeface="+mn-ea"/>
                <a:sym typeface="+mn-ea"/>
              </a:rPr>
              <a:t>：操作装具到车身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89034" y="716269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3</a:t>
            </a:r>
            <a:r>
              <a:rPr lang="zh-CN" altLang="en-US" sz="1200" dirty="0">
                <a:latin typeface="+mn-ea"/>
                <a:sym typeface="+mn-ea"/>
              </a:rPr>
              <a:t>：装具和车身定位并夹紧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89034" y="7456101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4</a:t>
            </a:r>
            <a:r>
              <a:rPr lang="zh-CN" altLang="en-US" sz="1200" dirty="0">
                <a:latin typeface="+mn-ea"/>
                <a:sym typeface="+mn-ea"/>
              </a:rPr>
              <a:t>：取枪和螺栓紧固铰链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89034" y="7739146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5</a:t>
            </a:r>
            <a:r>
              <a:rPr lang="zh-CN" altLang="en-US" sz="1200" dirty="0">
                <a:latin typeface="+mn-ea"/>
                <a:sym typeface="+mn-ea"/>
              </a:rPr>
              <a:t>：按动按钮装具夹头打开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89034" y="8016145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6</a:t>
            </a:r>
            <a:r>
              <a:rPr lang="zh-CN" altLang="en-US" sz="1200" dirty="0">
                <a:latin typeface="+mn-ea"/>
                <a:sym typeface="+mn-ea"/>
              </a:rPr>
              <a:t>：撤出装具到安全位置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四门铰链装具</a:t>
            </a:r>
            <a:endParaRPr lang="zh-CN" altLang="en-US" sz="1600" b="1">
              <a:solidFill>
                <a:srgbClr val="D9340A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330" y="471805"/>
            <a:ext cx="6275070" cy="3812540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后盖装具是汽车焊装调整线中，用于后盖定位、安装、紧固的专用工装，是保证后盖装配精度、开闭性能及整车外观品质的核心工装之一，其状态与使用规范性直接影响车身装配质量与生产效率。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 dirty="0"/>
              <a:t>安装步骤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189033" y="6548019"/>
            <a:ext cx="312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1</a:t>
            </a:r>
            <a:r>
              <a:rPr lang="zh-CN" altLang="en-US" sz="1200" dirty="0">
                <a:latin typeface="+mn-ea"/>
                <a:sym typeface="+mn-ea"/>
              </a:rPr>
              <a:t>：人工先将后盖预装到车身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6670" y="9005570"/>
            <a:ext cx="681990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①装具可根据定位需求设计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提升部分可以选配气动平衡吊和弹簧平衡器等多种形式，详情可咨询我们的工程师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89033" y="6868002"/>
            <a:ext cx="27608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2</a:t>
            </a:r>
            <a:r>
              <a:rPr lang="zh-CN" altLang="en-US" sz="1200" dirty="0">
                <a:latin typeface="+mn-ea"/>
                <a:sym typeface="+mn-ea"/>
              </a:rPr>
              <a:t>：操作装具定位到车身和后盖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89034" y="716269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3</a:t>
            </a:r>
            <a:r>
              <a:rPr lang="zh-CN" altLang="en-US" sz="1200" dirty="0">
                <a:latin typeface="+mn-ea"/>
                <a:sym typeface="+mn-ea"/>
              </a:rPr>
              <a:t>：装具和车身定位并夹紧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89034" y="7456101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4</a:t>
            </a:r>
            <a:r>
              <a:rPr lang="zh-CN" altLang="en-US" sz="1200" dirty="0">
                <a:latin typeface="+mn-ea"/>
                <a:sym typeface="+mn-ea"/>
              </a:rPr>
              <a:t>：取枪和螺栓紧固铰链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89034" y="7739146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5</a:t>
            </a:r>
            <a:r>
              <a:rPr lang="zh-CN" altLang="en-US" sz="1200" dirty="0">
                <a:latin typeface="+mn-ea"/>
                <a:sym typeface="+mn-ea"/>
              </a:rPr>
              <a:t>：按动按钮装具夹头打开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89034" y="8016145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6</a:t>
            </a:r>
            <a:r>
              <a:rPr lang="zh-CN" altLang="en-US" sz="1200" dirty="0">
                <a:latin typeface="+mn-ea"/>
                <a:sym typeface="+mn-ea"/>
              </a:rPr>
              <a:t>：撤出装具到安全高度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556472" y="2146598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提升系统</a:t>
            </a:r>
          </a:p>
        </p:txBody>
      </p:sp>
      <p:cxnSp>
        <p:nvCxnSpPr>
          <p:cNvPr id="70" name="直接连接符 69"/>
          <p:cNvCxnSpPr/>
          <p:nvPr/>
        </p:nvCxnSpPr>
        <p:spPr>
          <a:xfrm flipV="1">
            <a:off x="1583803" y="1304806"/>
            <a:ext cx="852805" cy="9372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189306" y="4414650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定位装具</a:t>
            </a:r>
          </a:p>
        </p:txBody>
      </p:sp>
      <p:cxnSp>
        <p:nvCxnSpPr>
          <p:cNvPr id="72" name="直接连接符 71"/>
          <p:cNvCxnSpPr/>
          <p:nvPr/>
        </p:nvCxnSpPr>
        <p:spPr>
          <a:xfrm flipH="1">
            <a:off x="1005544" y="3576955"/>
            <a:ext cx="613776" cy="9390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后盖装具</a:t>
            </a:r>
            <a:endParaRPr lang="zh-CN" altLang="en-US" sz="1600" b="1">
              <a:solidFill>
                <a:srgbClr val="D9340A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3736"/>
          <a:stretch>
            <a:fillRect/>
          </a:stretch>
        </p:blipFill>
        <p:spPr>
          <a:xfrm>
            <a:off x="1812925" y="3838575"/>
            <a:ext cx="4513580" cy="21456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700" y="942975"/>
            <a:ext cx="6858000" cy="4502150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翼子板装具是汽车焊装调整线中，用于翼子板定位、安装、紧固的专用装具，是保证翼子板装配精度、及整车外观品质的核心工装之一，其状态与使用规范性直接影响车身装配质量与生产效率。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 dirty="0"/>
              <a:t>安装步骤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189033" y="6548019"/>
            <a:ext cx="312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1</a:t>
            </a:r>
            <a:r>
              <a:rPr lang="zh-CN" altLang="en-US" sz="1200" dirty="0">
                <a:latin typeface="+mn-ea"/>
                <a:sym typeface="+mn-ea"/>
              </a:rPr>
              <a:t>：人工先将翼子板预装到车身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6670" y="9005570"/>
            <a:ext cx="681990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①装具可根据定位需求设计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提升部分可以选配气动平衡吊和弹簧平衡器等多种形式，详情可咨询我们的工程师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89034" y="6868002"/>
            <a:ext cx="287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2</a:t>
            </a:r>
            <a:r>
              <a:rPr lang="zh-CN" altLang="en-US" sz="1200" dirty="0">
                <a:latin typeface="+mn-ea"/>
                <a:sym typeface="+mn-ea"/>
              </a:rPr>
              <a:t>：操作装具定位到车身和翼子板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89034" y="716269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3</a:t>
            </a:r>
            <a:r>
              <a:rPr lang="zh-CN" altLang="en-US" sz="1200" dirty="0">
                <a:latin typeface="+mn-ea"/>
                <a:sym typeface="+mn-ea"/>
              </a:rPr>
              <a:t>：装具和车身定位并夹紧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89034" y="7456101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4</a:t>
            </a:r>
            <a:r>
              <a:rPr lang="zh-CN" altLang="en-US" sz="1200" dirty="0">
                <a:latin typeface="+mn-ea"/>
                <a:sym typeface="+mn-ea"/>
              </a:rPr>
              <a:t>：取枪和螺栓紧固铰链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89034" y="7739146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5</a:t>
            </a:r>
            <a:r>
              <a:rPr lang="zh-CN" altLang="en-US" sz="1200" dirty="0">
                <a:latin typeface="+mn-ea"/>
                <a:sym typeface="+mn-ea"/>
              </a:rPr>
              <a:t>：按动按钮装具夹头打开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89034" y="8016145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6</a:t>
            </a:r>
            <a:r>
              <a:rPr lang="zh-CN" altLang="en-US" sz="1200" dirty="0">
                <a:latin typeface="+mn-ea"/>
                <a:sym typeface="+mn-ea"/>
              </a:rPr>
              <a:t>：撤出装具到安全高度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3286314" y="4968603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定位装具</a:t>
            </a:r>
          </a:p>
        </p:txBody>
      </p:sp>
      <p:cxnSp>
        <p:nvCxnSpPr>
          <p:cNvPr id="70" name="直接连接符 69"/>
          <p:cNvCxnSpPr/>
          <p:nvPr/>
        </p:nvCxnSpPr>
        <p:spPr>
          <a:xfrm>
            <a:off x="2223135" y="4135637"/>
            <a:ext cx="1062990" cy="10337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5131012" y="4815129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提升系统</a:t>
            </a:r>
          </a:p>
        </p:txBody>
      </p:sp>
      <p:cxnSp>
        <p:nvCxnSpPr>
          <p:cNvPr id="72" name="直接连接符 71"/>
          <p:cNvCxnSpPr>
            <a:stCxn id="71" idx="1"/>
          </p:cNvCxnSpPr>
          <p:nvPr/>
        </p:nvCxnSpPr>
        <p:spPr>
          <a:xfrm flipH="1" flipV="1">
            <a:off x="4158728" y="2667778"/>
            <a:ext cx="972185" cy="23012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翼子板装具</a:t>
            </a:r>
            <a:endParaRPr lang="zh-CN" altLang="en-US" sz="1600" b="1">
              <a:solidFill>
                <a:srgbClr val="D9340A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40" y="744220"/>
            <a:ext cx="6858000" cy="4112895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/>
              <a:t>前盖装具是汽车焊装调整线中，用于前盖定位、安装、紧固的专用装具，是保证前盖装配精度、开闭件性能及整车外观品质的核心工装之一，其状态与使用规范性直接影响车身装配质量与生产效率。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0" y="5982335"/>
            <a:ext cx="807720" cy="348615"/>
          </a:xfrm>
          <a:prstGeom prst="rect">
            <a:avLst/>
          </a:prstGeom>
          <a:solidFill>
            <a:srgbClr val="EF82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1200" dirty="0"/>
              <a:t>安装步骤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189033" y="6548019"/>
            <a:ext cx="31241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1</a:t>
            </a:r>
            <a:r>
              <a:rPr lang="zh-CN" altLang="en-US" sz="1200" dirty="0">
                <a:latin typeface="+mn-ea"/>
                <a:sym typeface="+mn-ea"/>
              </a:rPr>
              <a:t>：人工先将前盖工装定位到车身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6670" y="9005570"/>
            <a:ext cx="681990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①装具可根据定位需求设计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提升部分可以选配气动平衡吊和弹簧平衡器等多种形式，详情可咨询我们的工程师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189034" y="6868002"/>
            <a:ext cx="287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2</a:t>
            </a:r>
            <a:r>
              <a:rPr lang="zh-CN" altLang="en-US" sz="1200" dirty="0">
                <a:latin typeface="+mn-ea"/>
                <a:sym typeface="+mn-ea"/>
              </a:rPr>
              <a:t>：装具和车身定位并夹紧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89034" y="7162692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3</a:t>
            </a:r>
            <a:r>
              <a:rPr lang="zh-CN" altLang="en-US" sz="1200" dirty="0">
                <a:latin typeface="+mn-ea"/>
                <a:sym typeface="+mn-ea"/>
              </a:rPr>
              <a:t>：从料框取前盖定位到装具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89034" y="7456101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+mn-ea"/>
                <a:sym typeface="+mn-ea"/>
              </a:rPr>
              <a:t>4</a:t>
            </a:r>
            <a:r>
              <a:rPr lang="zh-CN" altLang="en-US" sz="1200" dirty="0">
                <a:latin typeface="+mn-ea"/>
                <a:sym typeface="+mn-ea"/>
              </a:rPr>
              <a:t>：取枪和螺母拧紧前盖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89034" y="7739146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5</a:t>
            </a:r>
            <a:r>
              <a:rPr lang="zh-CN" altLang="en-US" sz="1200" dirty="0">
                <a:latin typeface="+mn-ea"/>
                <a:sym typeface="+mn-ea"/>
              </a:rPr>
              <a:t>：按动按钮装具夹头打开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89034" y="8016145"/>
            <a:ext cx="2247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200" dirty="0">
                <a:latin typeface="+mn-ea"/>
                <a:sym typeface="+mn-ea"/>
              </a:rPr>
              <a:t>6</a:t>
            </a:r>
            <a:r>
              <a:rPr lang="zh-CN" altLang="en-US" sz="1200" dirty="0">
                <a:latin typeface="+mn-ea"/>
                <a:sym typeface="+mn-ea"/>
              </a:rPr>
              <a:t>：撤出装具到安全高度</a:t>
            </a:r>
            <a:endParaRPr lang="en-US" altLang="zh-CN" sz="1200" dirty="0">
              <a:latin typeface="+mn-ea"/>
              <a:sym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878014" y="4887050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定位装具</a:t>
            </a:r>
          </a:p>
        </p:txBody>
      </p:sp>
      <p:cxnSp>
        <p:nvCxnSpPr>
          <p:cNvPr id="70" name="直接连接符 69"/>
          <p:cNvCxnSpPr/>
          <p:nvPr/>
        </p:nvCxnSpPr>
        <p:spPr>
          <a:xfrm flipH="1">
            <a:off x="2746176" y="4060707"/>
            <a:ext cx="567254" cy="9465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>
            <a:off x="3500019" y="4909565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提升系统</a:t>
            </a:r>
          </a:p>
        </p:txBody>
      </p:sp>
      <p:cxnSp>
        <p:nvCxnSpPr>
          <p:cNvPr id="72" name="直接连接符 71"/>
          <p:cNvCxnSpPr/>
          <p:nvPr/>
        </p:nvCxnSpPr>
        <p:spPr>
          <a:xfrm flipV="1">
            <a:off x="4291518" y="2207192"/>
            <a:ext cx="1363345" cy="277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前盖装具</a:t>
            </a:r>
            <a:endParaRPr lang="zh-CN" altLang="en-US" sz="1600" b="1">
              <a:solidFill>
                <a:srgbClr val="D9340A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40" y="1590040"/>
            <a:ext cx="6858000" cy="3641090"/>
          </a:xfrm>
          <a:prstGeom prst="rect">
            <a:avLst/>
          </a:prstGeom>
        </p:spPr>
      </p:pic>
      <p:pic>
        <p:nvPicPr>
          <p:cNvPr id="6" name="图片 5" descr="公司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64160"/>
            <a:ext cx="1727200" cy="367030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3500120" y="5984240"/>
            <a:ext cx="3357880" cy="76200"/>
          </a:xfrm>
          <a:prstGeom prst="rect">
            <a:avLst/>
          </a:prstGeom>
          <a:gradFill>
            <a:gsLst>
              <a:gs pos="0">
                <a:srgbClr val="EF8200"/>
              </a:gs>
              <a:gs pos="30000">
                <a:srgbClr val="EF8200"/>
              </a:gs>
              <a:gs pos="45000">
                <a:srgbClr val="D9340A"/>
              </a:gs>
              <a:gs pos="100000">
                <a:srgbClr val="D9340A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500120" y="6183630"/>
            <a:ext cx="3357245" cy="2975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/>
                </a:solidFill>
              </a:rPr>
              <a:t>装具三联动是焊装调整线上重要的设备组成部分，主要用与多车型混线生产时装具的快速切换、通过伺服电机控制与大线信号联动、满足柔性化生产要求。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26670" y="9005570"/>
            <a:ext cx="6819900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注：</a:t>
            </a: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①可根据使用场景设计</a:t>
            </a:r>
            <a:endParaRPr lang="en-US" altLang="zh-CN" sz="1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      ②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详情可咨询我们的工程师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4121472" y="1383486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轨道系统</a:t>
            </a:r>
          </a:p>
        </p:txBody>
      </p:sp>
      <p:cxnSp>
        <p:nvCxnSpPr>
          <p:cNvPr id="70" name="直接连接符 69"/>
          <p:cNvCxnSpPr/>
          <p:nvPr/>
        </p:nvCxnSpPr>
        <p:spPr>
          <a:xfrm flipH="1">
            <a:off x="3533751" y="1485273"/>
            <a:ext cx="640715" cy="902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4" name="文本框 73"/>
          <p:cNvSpPr txBox="1"/>
          <p:nvPr/>
        </p:nvSpPr>
        <p:spPr>
          <a:xfrm>
            <a:off x="1759907" y="1168651"/>
            <a:ext cx="10087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伺服驱动系统</a:t>
            </a:r>
          </a:p>
        </p:txBody>
      </p:sp>
      <p:cxnSp>
        <p:nvCxnSpPr>
          <p:cNvPr id="75" name="直接连接符 74"/>
          <p:cNvCxnSpPr/>
          <p:nvPr/>
        </p:nvCxnSpPr>
        <p:spPr>
          <a:xfrm flipV="1">
            <a:off x="920663" y="1583728"/>
            <a:ext cx="839244" cy="10977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56113" y="5676469"/>
            <a:ext cx="10087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latin typeface="+mn-ea"/>
                <a:sym typeface="+mn-ea"/>
              </a:rPr>
              <a:t>装具</a:t>
            </a:r>
          </a:p>
        </p:txBody>
      </p:sp>
      <p:cxnSp>
        <p:nvCxnSpPr>
          <p:cNvPr id="77" name="直接连接符 76"/>
          <p:cNvCxnSpPr/>
          <p:nvPr/>
        </p:nvCxnSpPr>
        <p:spPr>
          <a:xfrm flipV="1">
            <a:off x="2764097" y="4899580"/>
            <a:ext cx="736023" cy="89772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4605" y="300355"/>
            <a:ext cx="68580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b="1" dirty="0">
                <a:solidFill>
                  <a:srgbClr val="D9340A"/>
                </a:solidFill>
                <a:latin typeface="+mj-ea"/>
                <a:ea typeface="+mj-ea"/>
                <a:cs typeface="+mj-ea"/>
                <a:sym typeface="+mn-ea"/>
              </a:rPr>
              <a:t>三联动系统</a:t>
            </a:r>
            <a:endParaRPr lang="zh-CN" altLang="en-US" sz="1600" b="1">
              <a:solidFill>
                <a:srgbClr val="D9340A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CAEACE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991</Words>
  <Application>Microsoft Office PowerPoint</Application>
  <PresentationFormat>自定义</PresentationFormat>
  <Paragraphs>83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微软雅黑</vt:lpstr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吴凤刚</dc:creator>
  <cp:lastModifiedBy>许晨</cp:lastModifiedBy>
  <cp:revision>99</cp:revision>
  <dcterms:created xsi:type="dcterms:W3CDTF">2023-08-09T12:44:00Z</dcterms:created>
  <dcterms:modified xsi:type="dcterms:W3CDTF">2026-06-03T01:29:00Z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08CF6EAB84354D49AEEF3C8E42D9D55A_12</vt:lpwstr>
  </property>
</Properties>
</file>